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9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465D-4BE2-4EAA-894A-D737A5A7724B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E797-2317-477B-A431-E02CB336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26473-F178-4628-97C1-30985F423E35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AA9F-4B01-4691-9BBC-37FC423D8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01B0-C7B7-487A-A16F-0DE5C712EF76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0D8AE-9CF2-4DD7-B466-951A92D34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597E9-AA41-4F88-99B0-B5089CA9C785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F72-98CC-4DDD-BE30-190F3DFF7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C8D7-9CAB-4FD4-B1DF-2E5372580C69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9035-8724-4CA8-96EC-1AE3387F2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49AB7-A6BF-474F-AABD-85CDF35C842B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4834-744F-499D-A6D4-F21800709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77C-E5C0-4C9B-8C7D-DB2D182850BE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7BCF-7A58-4CB7-95C9-B6A635FAD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D028-8EF0-497C-8674-42286442B7DF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1612-C69E-4EEA-A824-8E34819AB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223A-0436-4949-8613-E3BB9F02139F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C775-19B2-42B7-AD27-8F802E8DB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D425-2514-446D-AAFD-CE5AB637B6F5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3CA3-EE73-47CB-ADDD-E33285151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8F9DB-4AA4-43A7-9355-D9B65938611A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C46D3-43E5-4B27-B2B0-C08945F88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8285C3-FC18-4937-841F-DAF40CC3304F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77ED76-4EA6-4EA0-AD66-432CC00EA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6pwQemGb34" TargetMode="External"/><Relationship Id="rId2" Type="http://schemas.openxmlformats.org/officeDocument/2006/relationships/hyperlink" Target="https://www.youtube.com/watch?v=lgLIMaZAJj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WfGMYdalCl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PWLk-0cD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uderLDWg1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LSZ3DH_qa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UTcE403FJ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75" y="311150"/>
            <a:ext cx="7851648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Water Pollution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950" cy="4343400"/>
          </a:xfrm>
        </p:spPr>
        <p:txBody>
          <a:bodyPr>
            <a:normAutofit/>
          </a:bodyPr>
          <a:lstStyle/>
          <a:p>
            <a:pPr marR="0" algn="l"/>
            <a:r>
              <a:rPr lang="en-US" smtClean="0"/>
              <a:t>8.E.1.4</a:t>
            </a:r>
          </a:p>
          <a:p>
            <a:pPr marR="0" algn="l"/>
            <a:r>
              <a:rPr lang="en-US" smtClean="0"/>
              <a:t>Conclude that the good health of humans requires:</a:t>
            </a:r>
          </a:p>
          <a:p>
            <a:pPr marR="0" algn="l">
              <a:buFont typeface="Wingdings 2" pitchFamily="18" charset="2"/>
              <a:buChar char=""/>
            </a:pPr>
            <a:r>
              <a:rPr lang="en-US" smtClean="0"/>
              <a:t>Monitoring of the hydrosphere</a:t>
            </a:r>
          </a:p>
          <a:p>
            <a:pPr marR="0" algn="l">
              <a:buFont typeface="Wingdings 2" pitchFamily="18" charset="2"/>
              <a:buChar char=""/>
            </a:pPr>
            <a:r>
              <a:rPr lang="en-US" smtClean="0"/>
              <a:t>Water quality standards</a:t>
            </a:r>
          </a:p>
          <a:p>
            <a:pPr marR="0" algn="l">
              <a:buFont typeface="Wingdings 2" pitchFamily="18" charset="2"/>
              <a:buChar char=""/>
            </a:pPr>
            <a:r>
              <a:rPr lang="en-US" smtClean="0"/>
              <a:t>Methods of water treatment</a:t>
            </a:r>
          </a:p>
          <a:p>
            <a:pPr marR="0" algn="l">
              <a:buFont typeface="Wingdings 2" pitchFamily="18" charset="2"/>
              <a:buChar char=""/>
            </a:pPr>
            <a:r>
              <a:rPr lang="en-US" smtClean="0"/>
              <a:t>Maintaining safe water quality</a:t>
            </a:r>
          </a:p>
          <a:p>
            <a:pPr marR="0" algn="l">
              <a:buFont typeface="Wingdings 2" pitchFamily="18" charset="2"/>
              <a:buChar char=""/>
            </a:pPr>
            <a:r>
              <a:rPr lang="en-US" smtClean="0"/>
              <a:t>Stewardship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Pollution of Groundwater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Rain is a major cause of pollution</a:t>
            </a:r>
          </a:p>
          <a:p>
            <a:pPr lvl="1"/>
            <a:r>
              <a:rPr lang="en-US" smtClean="0"/>
              <a:t>Rain water runs along the surface of the land</a:t>
            </a:r>
          </a:p>
          <a:p>
            <a:pPr lvl="2"/>
            <a:r>
              <a:rPr lang="en-US" smtClean="0"/>
              <a:t>It often picks up chemicals such as road salt and fertilizers</a:t>
            </a:r>
          </a:p>
          <a:p>
            <a:pPr lvl="1"/>
            <a:r>
              <a:rPr lang="en-US" smtClean="0"/>
              <a:t>Some of the water seeps into groundwater</a:t>
            </a:r>
          </a:p>
          <a:p>
            <a:pPr lvl="2"/>
            <a:r>
              <a:rPr lang="en-US" smtClean="0"/>
              <a:t>Once in the groundwater it often reaches aquifers</a:t>
            </a:r>
          </a:p>
          <a:p>
            <a:pPr lvl="3"/>
            <a:r>
              <a:rPr lang="en-US" smtClean="0"/>
              <a:t>If people wells into one of these aquifers, they will be tapping polluted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Water Issues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hlinkClick r:id="rId2"/>
            </a:endParaRPr>
          </a:p>
          <a:p>
            <a:endParaRPr lang="en-US" smtClean="0">
              <a:hlinkClick r:id="rId2"/>
            </a:endParaRPr>
          </a:p>
          <a:p>
            <a:pPr algn="ctr"/>
            <a:r>
              <a:rPr lang="en-US" smtClean="0">
                <a:hlinkClick r:id="rId3"/>
              </a:rPr>
              <a:t>North Carolina Water Concerns</a:t>
            </a:r>
            <a:endParaRPr lang="en-US" smtClean="0">
              <a:hlinkClick r:id="rId2"/>
            </a:endParaRPr>
          </a:p>
          <a:p>
            <a:endParaRPr lang="en-US" smtClean="0">
              <a:hlinkClick r:id="rId2"/>
            </a:endParaRPr>
          </a:p>
          <a:p>
            <a:pPr algn="ctr"/>
            <a:r>
              <a:rPr lang="en-US" smtClean="0">
                <a:hlinkClick r:id="rId2"/>
              </a:rPr>
              <a:t>Final Thoughts</a:t>
            </a:r>
            <a:endParaRPr lang="en-US" smtClean="0"/>
          </a:p>
          <a:p>
            <a:pPr algn="ctr"/>
            <a:endParaRPr lang="en-US" smtClean="0"/>
          </a:p>
          <a:p>
            <a:pPr algn="ctr"/>
            <a:r>
              <a:rPr lang="en-US" smtClean="0">
                <a:hlinkClick r:id="rId4"/>
              </a:rPr>
              <a:t>Controversial Video on Mans Role in Environment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Water Pollution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organisms need water to carry out life processes</a:t>
            </a:r>
          </a:p>
          <a:p>
            <a:pPr lvl="1"/>
            <a:r>
              <a:rPr lang="en-US" smtClean="0"/>
              <a:t>Many even live in the water</a:t>
            </a:r>
          </a:p>
          <a:p>
            <a:r>
              <a:rPr lang="en-US" smtClean="0"/>
              <a:t>Because of its importance, it is essential to protect Earth’s water resources and use them wisely</a:t>
            </a:r>
          </a:p>
          <a:p>
            <a:r>
              <a:rPr lang="en-US" b="1" u="sng" smtClean="0"/>
              <a:t>Stewardship</a:t>
            </a:r>
          </a:p>
          <a:p>
            <a:pPr lvl="1"/>
            <a:r>
              <a:rPr lang="en-US" i="1" smtClean="0"/>
              <a:t>Following practices that protect Earth’s resources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0121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Pollution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prevailing thought for many years is that there would always be a supply of clean water.</a:t>
            </a:r>
          </a:p>
          <a:p>
            <a:pPr lvl="1"/>
            <a:r>
              <a:rPr lang="en-US" smtClean="0"/>
              <a:t>People dumped chemicals and waste into the water supply hoping it would wash out to see where it would not cause any problems</a:t>
            </a:r>
          </a:p>
          <a:p>
            <a:r>
              <a:rPr lang="en-US" smtClean="0"/>
              <a:t>Pollution is a release of an unwanted substance into the environment</a:t>
            </a:r>
          </a:p>
          <a:p>
            <a:pPr lvl="1"/>
            <a:r>
              <a:rPr lang="en-US" b="1" u="sng" smtClean="0"/>
              <a:t>Pollutant</a:t>
            </a:r>
          </a:p>
          <a:p>
            <a:pPr lvl="2"/>
            <a:r>
              <a:rPr lang="en-US" i="1" smtClean="0"/>
              <a:t>Any substance that can harm the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Pollution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Pollutants include:</a:t>
            </a:r>
          </a:p>
          <a:p>
            <a:pPr lvl="1"/>
            <a:r>
              <a:rPr lang="en-US" smtClean="0"/>
              <a:t>Toxic chemicals</a:t>
            </a:r>
          </a:p>
          <a:p>
            <a:pPr lvl="1"/>
            <a:r>
              <a:rPr lang="en-US" smtClean="0"/>
              <a:t>Human and animal waste</a:t>
            </a:r>
          </a:p>
          <a:p>
            <a:pPr lvl="1"/>
            <a:r>
              <a:rPr lang="en-US" smtClean="0"/>
              <a:t>Fertilizers</a:t>
            </a:r>
          </a:p>
          <a:p>
            <a:pPr lvl="1"/>
            <a:r>
              <a:rPr lang="en-US" smtClean="0"/>
              <a:t>Pesticides</a:t>
            </a:r>
          </a:p>
          <a:p>
            <a:r>
              <a:rPr lang="en-US" smtClean="0"/>
              <a:t>They run off the land into rivers, lakes, and oceans</a:t>
            </a:r>
          </a:p>
          <a:p>
            <a:endParaRPr lang="en-US" smtClean="0"/>
          </a:p>
          <a:p>
            <a:r>
              <a:rPr lang="en-US" smtClean="0">
                <a:hlinkClick r:id="rId2"/>
              </a:rPr>
              <a:t>Pollution in our back yard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Water 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Point-source pollution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Pollution that comes from a single site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Examples: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Oil spilling from a supertanker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Waste spilling from a drainpipe into a river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u="sng" dirty="0" smtClean="0"/>
              <a:t>Non-point-source pollution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Pollution that comes from many places or an unidentified source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Examples: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Fertilizers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Animal waste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425450"/>
            <a:ext cx="7096125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828800"/>
            <a:ext cx="8388350" cy="3856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Nutrients and Water Pollution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order to give plants additional nutrients, people add nutrient-rich fertilizers to the soil</a:t>
            </a:r>
          </a:p>
          <a:p>
            <a:pPr lvl="1"/>
            <a:r>
              <a:rPr lang="en-US" smtClean="0"/>
              <a:t>Excess nutrients flow into the water supply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pic>
        <p:nvPicPr>
          <p:cNvPr id="19459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322638"/>
            <a:ext cx="7239000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Nutrient and Water Pollution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Fertilizer is made of two nutrients</a:t>
            </a:r>
          </a:p>
          <a:p>
            <a:pPr lvl="1"/>
            <a:r>
              <a:rPr lang="en-US" smtClean="0"/>
              <a:t>Phosphates</a:t>
            </a:r>
          </a:p>
          <a:p>
            <a:pPr lvl="1"/>
            <a:r>
              <a:rPr lang="en-US" smtClean="0"/>
              <a:t>Nitrates</a:t>
            </a:r>
          </a:p>
          <a:p>
            <a:r>
              <a:rPr lang="en-US" smtClean="0"/>
              <a:t>Too much of either one can create an </a:t>
            </a:r>
            <a:r>
              <a:rPr lang="en-US" b="1" u="sng" smtClean="0"/>
              <a:t>algal bloom</a:t>
            </a:r>
          </a:p>
          <a:p>
            <a:pPr lvl="1"/>
            <a:r>
              <a:rPr lang="en-US" i="1" smtClean="0"/>
              <a:t>Extremely rapid growth of algae</a:t>
            </a:r>
          </a:p>
          <a:p>
            <a:pPr lvl="1"/>
            <a:r>
              <a:rPr lang="en-US" smtClean="0"/>
              <a:t>Some of this algae can harm other organisms</a:t>
            </a:r>
          </a:p>
          <a:p>
            <a:pPr lvl="2"/>
            <a:r>
              <a:rPr lang="en-US" smtClean="0"/>
              <a:t>Pfiesteria is a local type of algae that is harmful</a:t>
            </a:r>
          </a:p>
          <a:p>
            <a:pPr lvl="2"/>
            <a:endParaRPr lang="en-US" smtClean="0"/>
          </a:p>
          <a:p>
            <a:pPr lvl="1"/>
            <a:r>
              <a:rPr lang="en-US" smtClean="0">
                <a:hlinkClick r:id="rId2"/>
              </a:rPr>
              <a:t>North Carolina Fish Kill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Nutrients and Water 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Excess nutrients decreases the oxygen levels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algae and other aquatic plants grow, they use up all of the resources and begin to die off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Decomposers then use up more oxygen while breaking down the remains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With even less oxygen in the water for fish: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They get sick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They die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creates an area known as a </a:t>
            </a:r>
            <a:r>
              <a:rPr lang="en-US" b="1" u="sng" dirty="0" smtClean="0"/>
              <a:t>Dead Zone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i="1" dirty="0" smtClean="0"/>
              <a:t>Lack of oxygen in a region where few organisms can live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hlinkClick r:id="rId2"/>
              </a:rPr>
              <a:t>Dead Zone Video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420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Water Pollution</vt:lpstr>
      <vt:lpstr>Pollution</vt:lpstr>
      <vt:lpstr>Pollution</vt:lpstr>
      <vt:lpstr>Sources of Water Pollution</vt:lpstr>
      <vt:lpstr>Slide 6</vt:lpstr>
      <vt:lpstr>Nutrients and Water Pollution</vt:lpstr>
      <vt:lpstr>Nutrient and Water Pollution</vt:lpstr>
      <vt:lpstr>Nutrients and Water Pollution</vt:lpstr>
      <vt:lpstr>Pollution of Groundwater</vt:lpstr>
      <vt:lpstr>Local Water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Pollution</dc:title>
  <dc:creator>Decker</dc:creator>
  <cp:lastModifiedBy>Admin</cp:lastModifiedBy>
  <cp:revision>14</cp:revision>
  <dcterms:created xsi:type="dcterms:W3CDTF">2015-04-10T15:33:38Z</dcterms:created>
  <dcterms:modified xsi:type="dcterms:W3CDTF">2015-04-13T15:07:47Z</dcterms:modified>
</cp:coreProperties>
</file>